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7" r:id="rId4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EB"/>
    <a:srgbClr val="FFD5D5"/>
    <a:srgbClr val="FFC5C5"/>
    <a:srgbClr val="FF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60"/>
    <p:restoredTop sz="94660"/>
  </p:normalViewPr>
  <p:slideViewPr>
    <p:cSldViewPr snapToGrid="0" showGuides="1">
      <p:cViewPr>
        <p:scale>
          <a:sx n="150" d="100"/>
          <a:sy n="150" d="100"/>
        </p:scale>
        <p:origin x="-318" y="4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075AF-4057-442B-9E1A-F1B6A059CB1F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24B36-89F3-4838-B111-4D1614FA6E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75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2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23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24B36-89F3-4838-B111-4D1614FA6E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186792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38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87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23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08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78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53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83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30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02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2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297061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C90B4-7E79-49F7-BC7D-2506244A8626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9B1B1-855B-44C9-B3A7-045027E3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654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角丸四角形吹き出し 16"/>
          <p:cNvSpPr/>
          <p:nvPr/>
        </p:nvSpPr>
        <p:spPr>
          <a:xfrm>
            <a:off x="273050" y="4753940"/>
            <a:ext cx="4808231" cy="1807308"/>
          </a:xfrm>
          <a:prstGeom prst="wedgeRoundRectCallout">
            <a:avLst>
              <a:gd name="adj1" fmla="val 46377"/>
              <a:gd name="adj2" fmla="val 84653"/>
              <a:gd name="adj3" fmla="val 16667"/>
            </a:avLst>
          </a:prstGeom>
          <a:gradFill flip="none" rotWithShape="1">
            <a:gsLst>
              <a:gs pos="0">
                <a:srgbClr val="FBFF57"/>
              </a:gs>
              <a:gs pos="50000">
                <a:srgbClr val="F3FFAB"/>
              </a:gs>
              <a:gs pos="100000">
                <a:srgbClr val="F3FFAB"/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8" name="正方形/長方形 13"/>
          <p:cNvSpPr/>
          <p:nvPr/>
        </p:nvSpPr>
        <p:spPr>
          <a:xfrm>
            <a:off x="0" y="263111"/>
            <a:ext cx="6858000" cy="9792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41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9" name="正方形/長方形 5"/>
          <p:cNvSpPr/>
          <p:nvPr/>
        </p:nvSpPr>
        <p:spPr>
          <a:xfrm>
            <a:off x="315" y="273429"/>
            <a:ext cx="1271319" cy="368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令和４年度</a:t>
            </a:r>
            <a:endParaRPr lang="en-US" altLang="ja-JP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10" name="正方形/長方形 6"/>
          <p:cNvSpPr/>
          <p:nvPr/>
        </p:nvSpPr>
        <p:spPr>
          <a:xfrm>
            <a:off x="447303" y="507251"/>
            <a:ext cx="584326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小樽商科大学公開講座</a:t>
            </a:r>
            <a:endParaRPr lang="en-US" altLang="ja-JP" sz="44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11" name="正方形/長方形 10"/>
          <p:cNvSpPr/>
          <p:nvPr/>
        </p:nvSpPr>
        <p:spPr>
          <a:xfrm>
            <a:off x="0" y="8485"/>
            <a:ext cx="6858000" cy="15820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2" name="正方形/長方形 11"/>
          <p:cNvSpPr/>
          <p:nvPr/>
        </p:nvSpPr>
        <p:spPr>
          <a:xfrm>
            <a:off x="0" y="9739515"/>
            <a:ext cx="6858000" cy="15820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3" name="正方形/長方形 12"/>
          <p:cNvSpPr/>
          <p:nvPr/>
        </p:nvSpPr>
        <p:spPr>
          <a:xfrm>
            <a:off x="273050" y="4872764"/>
            <a:ext cx="4808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b="1" i="1" cap="none" spc="0" dirty="0" smtClean="0">
                <a:ln w="9525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健康の保持増進について</a:t>
            </a:r>
            <a:endParaRPr lang="en-US" altLang="ja-JP" sz="3200" b="1" i="1" cap="none" spc="0" dirty="0" smtClean="0">
              <a:ln w="9525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lang="ja-JP" altLang="en-US" sz="3200" b="1" i="1" dirty="0">
                <a:ln w="9525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みなさん</a:t>
            </a:r>
            <a:r>
              <a:rPr lang="ja-JP" altLang="en-US" sz="3200" b="1" i="1" dirty="0" smtClean="0">
                <a:ln w="9525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のタメになる</a:t>
            </a:r>
            <a:endParaRPr lang="en-US" altLang="ja-JP" sz="3200" b="1" i="1" dirty="0" smtClean="0">
              <a:ln w="9525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lang="ja-JP" altLang="en-US" sz="3200" b="1" i="1" cap="none" spc="0" dirty="0" smtClean="0">
                <a:ln w="9525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お話をお届けします！</a:t>
            </a:r>
            <a:endParaRPr lang="ja-JP" altLang="en-US" sz="3200" b="1" i="1" cap="none" spc="0" dirty="0">
              <a:ln w="9525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14" name="テキスト ボックス 14"/>
          <p:cNvSpPr txBox="1"/>
          <p:nvPr/>
        </p:nvSpPr>
        <p:spPr>
          <a:xfrm>
            <a:off x="447304" y="2642981"/>
            <a:ext cx="5963391" cy="1823576"/>
          </a:xfrm>
          <a:prstGeom prst="rect">
            <a:avLst/>
          </a:prstGeom>
          <a:gradFill>
            <a:gsLst>
              <a:gs pos="0">
                <a:srgbClr val="FFEBEB"/>
              </a:gs>
              <a:gs pos="65000">
                <a:srgbClr val="FFEBEB"/>
              </a:gs>
              <a:gs pos="83000">
                <a:srgbClr val="FFD5D5"/>
              </a:gs>
              <a:gs pos="100000">
                <a:srgbClr val="FFD5D5"/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5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◇最近、体調があまり良くない。</a:t>
            </a:r>
            <a:endParaRPr lang="en-US" altLang="ja-JP" sz="2500" dirty="0" smtClean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5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◇健康について興味がある！</a:t>
            </a:r>
            <a:endParaRPr kumimoji="1" lang="en-US" altLang="ja-JP" sz="2500" dirty="0" smtClean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5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◇でも、何をしたらいいのか分からない！</a:t>
            </a:r>
            <a:endParaRPr lang="en-US" altLang="ja-JP" sz="2500" dirty="0" smtClean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115" name="テキスト ボックス 17"/>
          <p:cNvSpPr txBox="1"/>
          <p:nvPr/>
        </p:nvSpPr>
        <p:spPr>
          <a:xfrm>
            <a:off x="4203869" y="7361540"/>
            <a:ext cx="245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～　講師 </a:t>
            </a:r>
            <a:r>
              <a:rPr lang="en-US" altLang="ja-JP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Profile</a:t>
            </a:r>
            <a:r>
              <a:rPr lang="ja-JP" altLang="en-US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～</a:t>
            </a:r>
          </a:p>
        </p:txBody>
      </p:sp>
      <p:sp>
        <p:nvSpPr>
          <p:cNvPr id="1116" name="テキスト ボックス 18"/>
          <p:cNvSpPr txBox="1"/>
          <p:nvPr/>
        </p:nvSpPr>
        <p:spPr>
          <a:xfrm>
            <a:off x="4059448" y="7644824"/>
            <a:ext cx="2956713" cy="1322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25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氏名</a:t>
            </a:r>
            <a:r>
              <a:rPr lang="ja-JP" altLang="en-US" sz="125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：</a:t>
            </a:r>
            <a:r>
              <a:rPr lang="ja-JP" altLang="en-US" sz="125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中川 喜直</a:t>
            </a:r>
            <a:r>
              <a:rPr lang="ja-JP" altLang="en-US" sz="11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（</a:t>
            </a:r>
            <a:r>
              <a:rPr lang="ja-JP" altLang="en-US" sz="11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なかがわ　よしなお</a:t>
            </a:r>
            <a:r>
              <a:rPr lang="ja-JP" altLang="en-US" sz="11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）</a:t>
            </a:r>
            <a:endParaRPr kumimoji="1" lang="en-US" altLang="ja-JP" sz="1100" dirty="0" smtClean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25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年齢</a:t>
            </a:r>
            <a:r>
              <a:rPr lang="ja-JP" altLang="en-US" sz="125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：６０</a:t>
            </a:r>
            <a:r>
              <a:rPr kumimoji="1" lang="ja-JP" altLang="en-US" sz="125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歳</a:t>
            </a:r>
            <a:endParaRPr kumimoji="1" lang="en-US" altLang="ja-JP" sz="1250" dirty="0" smtClean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25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職業：小樽商科大学　商学部　教授</a:t>
            </a:r>
            <a:endParaRPr lang="en-US" altLang="ja-JP" sz="125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ts val="2400"/>
              </a:lnSpc>
            </a:pPr>
            <a:endParaRPr lang="en-US" altLang="ja-JP" sz="1250" dirty="0" smtClean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117" name="テキスト ボックス 20"/>
          <p:cNvSpPr txBox="1"/>
          <p:nvPr/>
        </p:nvSpPr>
        <p:spPr>
          <a:xfrm>
            <a:off x="142499" y="6932703"/>
            <a:ext cx="4222586" cy="2245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日　時　令和５年３月２９日（水）</a:t>
            </a:r>
            <a:endParaRPr kumimoji="1" lang="en-US" altLang="ja-JP" b="1" dirty="0" smtClean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>
              <a:lnSpc>
                <a:spcPts val="2800"/>
              </a:lnSpc>
            </a:pPr>
            <a:r>
              <a:rPr lang="ja-JP" altLang="en-US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　</a:t>
            </a:r>
            <a:r>
              <a:rPr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　　　１８：３０</a:t>
            </a:r>
            <a:r>
              <a:rPr lang="ja-JP" altLang="en-US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～ ２０：００</a:t>
            </a:r>
            <a:endParaRPr lang="en-US" altLang="ja-JP" b="1" dirty="0" smtClean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>
              <a:lnSpc>
                <a:spcPts val="2800"/>
              </a:lnSpc>
            </a:pPr>
            <a:r>
              <a:rPr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会　場</a:t>
            </a:r>
            <a:r>
              <a:rPr kumimoji="1"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 </a:t>
            </a:r>
            <a:r>
              <a:rPr lang="ja-JP" altLang="en-US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文化</a:t>
            </a:r>
            <a:r>
              <a:rPr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センター　会議研修室　</a:t>
            </a:r>
            <a:endParaRPr kumimoji="1" lang="en-US" altLang="ja-JP" b="1" dirty="0" smtClean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>
              <a:lnSpc>
                <a:spcPts val="2800"/>
              </a:lnSpc>
            </a:pPr>
            <a:r>
              <a:rPr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内　容　健康長寿と運動スポーツ</a:t>
            </a:r>
            <a:endParaRPr lang="en-US" altLang="ja-JP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>
              <a:lnSpc>
                <a:spcPts val="2800"/>
              </a:lnSpc>
            </a:pPr>
            <a:r>
              <a:rPr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　</a:t>
            </a:r>
            <a:r>
              <a:rPr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　</a:t>
            </a:r>
            <a:r>
              <a:rPr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　</a:t>
            </a:r>
            <a:r>
              <a:rPr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　</a:t>
            </a:r>
            <a:r>
              <a:rPr lang="ja-JP" altLang="en-US" sz="1200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～人生１００年時代を豊かに生きる～</a:t>
            </a:r>
            <a:endParaRPr lang="ja-JP" altLang="en-US" sz="1200" b="1" dirty="0" smtClean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b="1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参加料　無料</a:t>
            </a:r>
            <a:endParaRPr kumimoji="1" lang="ja-JP" altLang="en-US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118" name="正方形/長方形 9"/>
          <p:cNvSpPr/>
          <p:nvPr/>
        </p:nvSpPr>
        <p:spPr>
          <a:xfrm rot="21383881">
            <a:off x="-99515" y="1437141"/>
            <a:ext cx="6647974" cy="101566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400" b="1" i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誰でも簡単にできる！</a:t>
            </a:r>
            <a:endParaRPr lang="en-US" altLang="ja-JP" sz="3600" b="1" i="1" u="sng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lang="ja-JP" altLang="en-US" sz="3600" b="1" i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生涯を</a:t>
            </a:r>
            <a:r>
              <a:rPr lang="ja-JP" altLang="en-US" sz="3600" b="1" i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健康で過ごす</a:t>
            </a:r>
            <a:r>
              <a:rPr lang="ja-JP" altLang="en-US" sz="3600" b="1" i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秘訣とは？</a:t>
            </a:r>
            <a:endParaRPr lang="ja-JP" altLang="en-US" sz="3600" b="1" i="1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19" name="図形 16"/>
          <p:cNvSpPr/>
          <p:nvPr/>
        </p:nvSpPr>
        <p:spPr>
          <a:xfrm>
            <a:off x="4057650" y="7359650"/>
            <a:ext cx="2741402" cy="1350660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9638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187</TotalTime>
  <Words>76</Words>
  <Application>JUST Focus</Application>
  <Paragraphs>21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ＤＦ特太ゴシック体</vt:lpstr>
      <vt:lpstr>ＤＦ平成ゴシック体W5</vt:lpstr>
      <vt:lpstr>ＤＨＰ特太ゴシック体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佐藤 文哉</dc:creator>
  <cp:lastModifiedBy>青柳　聡</cp:lastModifiedBy>
  <dcterms:created xsi:type="dcterms:W3CDTF">2020-02-12T02:39:15Z</dcterms:created>
  <dcterms:modified xsi:type="dcterms:W3CDTF">2023-03-20T00:52:46Z</dcterms:modified>
  <cp:revision>12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