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" saveSubsetFonts="1">
  <p:sldMasterIdLst>
    <p:sldMasterId id="2147483804" r:id="rId2"/>
  </p:sldMasterIdLst>
  <p:notesMasterIdLst>
    <p:notesMasterId r:id="rId3"/>
  </p:notesMasterIdLst>
  <p:sldIdLst>
    <p:sldId id="256" r:id="rId4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68"/>
    <p:restoredTop sz="94660"/>
  </p:normalViewPr>
  <p:slideViewPr>
    <p:cSldViewPr>
      <p:cViewPr varScale="1">
        <p:scale>
          <a:sx n="71" d="100"/>
          <a:sy n="71" d="100"/>
        </p:scale>
        <p:origin x="-1230" y="-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4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5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6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7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8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09" name="四角形 9"/>
          <p:cNvSpPr>
            <a:spLocks noGrp="1" noRot="1" noChangeAspect="1"/>
          </p:cNvSpPr>
          <p:nvPr>
            <p:ph type="sldImg" idx="2"/>
          </p:nvPr>
        </p:nvSpPr>
        <p:spPr>
          <a:prstGeom prst="rect"/>
        </p:spPr>
        <p:txBody>
          <a:bodyPr/>
          <a:p>
            <a:endParaRPr kumimoji="1" lang="ja-JP" altLang="en-US"/>
          </a:p>
        </p:txBody>
      </p:sp>
      <p:sp>
        <p:nvSpPr>
          <p:cNvPr id="1110" name="四角形 10"/>
          <p:cNvSpPr>
            <a:spLocks noGrp="1"/>
          </p:cNvSpPr>
          <p:nvPr>
            <p:ph type="body" sz="quarter" idx="3"/>
          </p:nvPr>
        </p:nvSpPr>
        <p:spPr>
          <a:prstGeom prst="rect"/>
        </p:spPr>
        <p:txBody>
          <a:bodyPr/>
          <a:p>
            <a:endParaRPr kumimoji="1" lang="ja-JP" altLang="en-US"/>
          </a:p>
        </p:txBody>
      </p:sp>
      <p:sp>
        <p:nvSpPr>
          <p:cNvPr id="1111" name="四角形 11"/>
          <p:cNvSpPr>
            <a:spLocks noGrp="1"/>
          </p:cNvSpPr>
          <p:nvPr>
            <p:ph type="sldNum" sz="quarter" idx="5"/>
          </p:nvPr>
        </p:nvSpPr>
        <p:spPr>
          <a:prstGeom prst="rect"/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サブタイトル 2"/>
          <p:cNvSpPr>
            <a:spLocks noGrp="1"/>
          </p:cNvSpPr>
          <p:nvPr>
            <p:ph type="subTitle" idx="1"/>
          </p:nvPr>
        </p:nvSpPr>
        <p:spPr>
          <a:xfrm>
            <a:off x="1490186" y="3429000"/>
            <a:ext cx="6934200" cy="2188696"/>
          </a:xfrm>
        </p:spPr>
        <p:txBody>
          <a:bodyPr anchor="ctr"/>
          <a:lstStyle>
            <a:lvl1pPr marL="0" indent="0" algn="ctr">
              <a:buNone/>
              <a:defRPr>
                <a:solidFill>
                  <a:schemeClr val="accent1">
                    <a:lumMod val="50000"/>
                  </a:schemeClr>
                </a:solidFill>
                <a:effectLst>
                  <a:glow rad="38100">
                    <a:schemeClr val="tx2">
                      <a:lumMod val="20000"/>
                      <a:lumOff val="80000"/>
                      <a:alpha val="60000"/>
                    </a:schemeClr>
                  </a:glo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205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7224B-E75F-4E19-AFB1-5EC7E8594E13}" type="datetimeFigureOut">
              <a:rPr kumimoji="1" lang="ja-JP" altLang="en-US" smtClean="0"/>
              <a:t>2015/3/4</a:t>
            </a:fld>
            <a:endParaRPr kumimoji="1" lang="ja-JP" altLang="en-US"/>
          </a:p>
        </p:txBody>
      </p:sp>
      <p:sp>
        <p:nvSpPr>
          <p:cNvPr id="205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05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193B-3A30-410F-9CD8-6EE712D6696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056" name="タイトル 8"/>
          <p:cNvSpPr>
            <a:spLocks noGrp="1"/>
          </p:cNvSpPr>
          <p:nvPr>
            <p:ph type="title"/>
          </p:nvPr>
        </p:nvSpPr>
        <p:spPr>
          <a:xfrm>
            <a:off x="507000" y="2016000"/>
            <a:ext cx="8892000" cy="1200000"/>
          </a:xfrm>
        </p:spPr>
        <p:txBody>
          <a:bodyPr/>
          <a:lstStyle>
            <a:lvl1pPr>
              <a:defRPr>
                <a:effectLst>
                  <a:glow rad="50800">
                    <a:schemeClr val="tx2">
                      <a:lumMod val="20000"/>
                      <a:lumOff val="80000"/>
                      <a:alpha val="50000"/>
                    </a:schemeClr>
                  </a:glow>
                  <a:reflection blurRad="6350" stA="34000" dist="50800" dir="5400000" sy="-100000" algn="bl" rotWithShape="0"/>
                </a:effectLst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2110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4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4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4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4">
                    <a:lumMod val="75000"/>
                  </a:schemeClr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2111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7224B-E75F-4E19-AFB1-5EC7E8594E13}" type="datetimeFigureOut">
              <a:rPr kumimoji="1" lang="ja-JP" altLang="en-US" smtClean="0"/>
              <a:t>2015/3/4</a:t>
            </a:fld>
            <a:endParaRPr kumimoji="1" lang="ja-JP" altLang="en-US"/>
          </a:p>
        </p:txBody>
      </p:sp>
      <p:sp>
        <p:nvSpPr>
          <p:cNvPr id="2112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113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193B-3A30-410F-9CD8-6EE712D669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>
            <a:lvl1pPr>
              <a:defRPr>
                <a:solidFill>
                  <a:schemeClr val="accent4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4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4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4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4">
                    <a:lumMod val="75000"/>
                  </a:schemeClr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211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7224B-E75F-4E19-AFB1-5EC7E8594E13}" type="datetimeFigureOut">
              <a:rPr kumimoji="1" lang="ja-JP" altLang="en-US" smtClean="0"/>
              <a:t>2015/3/4</a:t>
            </a:fld>
            <a:endParaRPr kumimoji="1" lang="ja-JP" altLang="en-US"/>
          </a:p>
        </p:txBody>
      </p:sp>
      <p:sp>
        <p:nvSpPr>
          <p:cNvPr id="211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11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193B-3A30-410F-9CD8-6EE712D6696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119" name="タイトル 8"/>
          <p:cNvSpPr>
            <a:spLocks noGrp="1"/>
          </p:cNvSpPr>
          <p:nvPr>
            <p:ph type="title"/>
          </p:nvPr>
        </p:nvSpPr>
        <p:spPr>
          <a:xfrm>
            <a:off x="7566290" y="274639"/>
            <a:ext cx="1844410" cy="585152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2059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1">
                    <a:lumMod val="50000"/>
                  </a:schemeClr>
                </a:solidFill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206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7224B-E75F-4E19-AFB1-5EC7E8594E13}" type="datetimeFigureOut">
              <a:rPr kumimoji="1" lang="ja-JP" altLang="en-US" smtClean="0"/>
              <a:t>2015/3/4</a:t>
            </a:fld>
            <a:endParaRPr kumimoji="1" lang="ja-JP" altLang="en-US"/>
          </a:p>
        </p:txBody>
      </p:sp>
      <p:sp>
        <p:nvSpPr>
          <p:cNvPr id="206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06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193B-3A30-410F-9CD8-6EE712D669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4" name="タイトル 1"/>
          <p:cNvSpPr>
            <a:spLocks noGrp="1"/>
          </p:cNvSpPr>
          <p:nvPr>
            <p:ph type="title"/>
          </p:nvPr>
        </p:nvSpPr>
        <p:spPr>
          <a:xfrm>
            <a:off x="507000" y="2016000"/>
            <a:ext cx="8903700" cy="1200000"/>
          </a:xfrm>
        </p:spPr>
        <p:txBody>
          <a:bodyPr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lang="ja-JP" altLang="en-US" sz="4800" b="1" kern="1200" dirty="0">
                <a:gradFill flip="none" rotWithShape="1">
                  <a:gsLst>
                    <a:gs pos="0">
                      <a:schemeClr val="accent4">
                        <a:lumMod val="50000"/>
                      </a:schemeClr>
                    </a:gs>
                    <a:gs pos="100000">
                      <a:schemeClr val="accent4"/>
                    </a:gs>
                  </a:gsLst>
                  <a:lin ang="16200000" scaled="1"/>
                  <a:tileRect/>
                </a:gradFill>
                <a:effectLst>
                  <a:glow rad="50800">
                    <a:schemeClr val="bg1">
                      <a:alpha val="50000"/>
                    </a:schemeClr>
                  </a:glow>
                  <a:reflection blurRad="6350" stA="34000" dist="508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2065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481614" y="3429000"/>
            <a:ext cx="6865866" cy="2202473"/>
          </a:xfrm>
        </p:spPr>
        <p:txBody>
          <a:bodyPr anchor="ctr">
            <a:normAutofit/>
          </a:bodyPr>
          <a:lstStyle>
            <a:lvl1pPr marL="0" indent="0" algn="ctr">
              <a:buNone/>
              <a:defRPr kumimoji="1" lang="ja-JP" altLang="en-US" sz="2400" kern="1200" dirty="0" smtClean="0">
                <a:solidFill>
                  <a:schemeClr val="accent1">
                    <a:lumMod val="50000"/>
                  </a:schemeClr>
                </a:solidFill>
                <a:effectLst>
                  <a:glow rad="38100">
                    <a:schemeClr val="bg1">
                      <a:alpha val="60000"/>
                    </a:schemeClr>
                  </a:glo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06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7224B-E75F-4E19-AFB1-5EC7E8594E13}" type="datetimeFigureOut">
              <a:rPr kumimoji="1" lang="ja-JP" altLang="en-US" smtClean="0"/>
              <a:t>2015/3/4</a:t>
            </a:fld>
            <a:endParaRPr kumimoji="1" lang="ja-JP" altLang="en-US"/>
          </a:p>
        </p:txBody>
      </p:sp>
      <p:sp>
        <p:nvSpPr>
          <p:cNvPr id="206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06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193B-3A30-410F-9CD8-6EE712D66964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2071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2072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2073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7224B-E75F-4E19-AFB1-5EC7E8594E13}" type="datetimeFigureOut">
              <a:rPr kumimoji="1" lang="ja-JP" altLang="en-US" smtClean="0"/>
              <a:t>2015/3/4</a:t>
            </a:fld>
            <a:endParaRPr kumimoji="1" lang="ja-JP" altLang="en-US"/>
          </a:p>
        </p:txBody>
      </p:sp>
      <p:sp>
        <p:nvSpPr>
          <p:cNvPr id="2074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075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193B-3A30-410F-9CD8-6EE712D669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7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2078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3"/>
          </a:xfrm>
        </p:spPr>
        <p:txBody>
          <a:bodyPr anchor="b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None/>
              <a:defRPr kumimoji="1" lang="ja-JP" altLang="en-US" sz="2400" kern="1200" dirty="0" smtClean="0">
                <a:solidFill>
                  <a:schemeClr val="accent1">
                    <a:lumMod val="50000"/>
                  </a:schemeClr>
                </a:solidFill>
                <a:effectLst>
                  <a:glow rad="38100">
                    <a:schemeClr val="bg1">
                      <a:alpha val="60000"/>
                    </a:schemeClr>
                  </a:glo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079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>
                <a:solidFill>
                  <a:schemeClr val="accent1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accent1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2080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3"/>
          </a:xfrm>
        </p:spPr>
        <p:txBody>
          <a:bodyPr anchor="b">
            <a:normAutofit/>
          </a:bodyPr>
          <a:lstStyle>
            <a:lvl1pPr marL="0" indent="0" algn="l">
              <a:buNone/>
              <a:defRPr kumimoji="1" lang="ja-JP" altLang="en-US" sz="2400" kern="1200" dirty="0" smtClean="0">
                <a:solidFill>
                  <a:schemeClr val="accent1">
                    <a:lumMod val="50000"/>
                  </a:schemeClr>
                </a:solidFill>
                <a:effectLst>
                  <a:glow rad="38100">
                    <a:schemeClr val="bg1">
                      <a:alpha val="60000"/>
                    </a:schemeClr>
                  </a:glo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081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>
                <a:solidFill>
                  <a:schemeClr val="accent1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accent1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accent1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accent1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accent1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2082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7224B-E75F-4E19-AFB1-5EC7E8594E13}" type="datetimeFigureOut">
              <a:rPr kumimoji="1" lang="ja-JP" altLang="en-US" smtClean="0"/>
              <a:t>2015/3/4</a:t>
            </a:fld>
            <a:endParaRPr kumimoji="1" lang="ja-JP" altLang="en-US"/>
          </a:p>
        </p:txBody>
      </p:sp>
      <p:sp>
        <p:nvSpPr>
          <p:cNvPr id="2083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084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193B-3A30-410F-9CD8-6EE712D669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6" name="タイトル 1"/>
          <p:cNvSpPr>
            <a:spLocks noGrp="1"/>
          </p:cNvSpPr>
          <p:nvPr>
            <p:ph type="title"/>
          </p:nvPr>
        </p:nvSpPr>
        <p:spPr>
          <a:xfrm>
            <a:off x="493688" y="2708920"/>
            <a:ext cx="8915400" cy="1143000"/>
          </a:xfr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lang="ja-JP" altLang="en-US" sz="4800" b="1" kern="1200" dirty="0">
                <a:gradFill flip="none" rotWithShape="1">
                  <a:gsLst>
                    <a:gs pos="0">
                      <a:schemeClr val="accent4">
                        <a:lumMod val="50000"/>
                      </a:schemeClr>
                    </a:gs>
                    <a:gs pos="100000">
                      <a:schemeClr val="accent4"/>
                    </a:gs>
                  </a:gsLst>
                  <a:lin ang="16200000" scaled="1"/>
                  <a:tileRect/>
                </a:gradFill>
                <a:effectLst>
                  <a:glow rad="50800">
                    <a:schemeClr val="tx2">
                      <a:lumMod val="20000"/>
                      <a:lumOff val="80000"/>
                      <a:alpha val="50000"/>
                    </a:schemeClr>
                  </a:glow>
                  <a:reflection blurRad="6350" stA="34000" dist="508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2087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7224B-E75F-4E19-AFB1-5EC7E8594E13}" type="datetimeFigureOut">
              <a:rPr kumimoji="1" lang="ja-JP" altLang="en-US" smtClean="0"/>
              <a:t>2015/3/4</a:t>
            </a:fld>
            <a:endParaRPr kumimoji="1" lang="ja-JP" altLang="en-US"/>
          </a:p>
        </p:txBody>
      </p:sp>
      <p:sp>
        <p:nvSpPr>
          <p:cNvPr id="2088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089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193B-3A30-410F-9CD8-6EE712D669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1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7224B-E75F-4E19-AFB1-5EC7E8594E13}" type="datetimeFigureOut">
              <a:rPr kumimoji="1" lang="ja-JP" altLang="en-US" smtClean="0"/>
              <a:t>2015/3/4</a:t>
            </a:fld>
            <a:endParaRPr kumimoji="1" lang="ja-JP" altLang="en-US"/>
          </a:p>
        </p:txBody>
      </p:sp>
      <p:sp>
        <p:nvSpPr>
          <p:cNvPr id="2092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093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193B-3A30-410F-9CD8-6EE712D669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5" name="タイトル 1"/>
          <p:cNvSpPr>
            <a:spLocks noGrp="1"/>
          </p:cNvSpPr>
          <p:nvPr>
            <p:ph type="title"/>
          </p:nvPr>
        </p:nvSpPr>
        <p:spPr>
          <a:xfrm>
            <a:off x="495301" y="273049"/>
            <a:ext cx="5003760" cy="995711"/>
          </a:xfrm>
        </p:spPr>
        <p:txBody>
          <a:bodyPr anchor="ctr">
            <a:normAutofit/>
          </a:bodyPr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2096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" y="1508787"/>
            <a:ext cx="8915400" cy="4617377"/>
          </a:xfrm>
        </p:spPr>
        <p:txBody>
          <a:bodyPr/>
          <a:lstStyle>
            <a:lvl1pPr>
              <a:defRPr sz="3200">
                <a:solidFill>
                  <a:schemeClr val="accent4">
                    <a:lumMod val="75000"/>
                  </a:schemeClr>
                </a:solidFill>
              </a:defRPr>
            </a:lvl1pPr>
            <a:lvl2pPr>
              <a:defRPr sz="2800">
                <a:solidFill>
                  <a:schemeClr val="accent4">
                    <a:lumMod val="75000"/>
                  </a:schemeClr>
                </a:solidFill>
              </a:defRPr>
            </a:lvl2pPr>
            <a:lvl3pPr>
              <a:defRPr sz="2400">
                <a:solidFill>
                  <a:schemeClr val="accent4">
                    <a:lumMod val="75000"/>
                  </a:schemeClr>
                </a:solidFill>
              </a:defRPr>
            </a:lvl3pPr>
            <a:lvl4pPr>
              <a:defRPr sz="2000">
                <a:solidFill>
                  <a:schemeClr val="accent4">
                    <a:lumMod val="75000"/>
                  </a:schemeClr>
                </a:solidFill>
              </a:defRPr>
            </a:lvl4pPr>
            <a:lvl5pPr>
              <a:defRPr sz="2000">
                <a:solidFill>
                  <a:schemeClr val="accent4">
                    <a:lumMod val="7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2097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733087" y="273049"/>
            <a:ext cx="3677613" cy="995711"/>
          </a:xfrm>
        </p:spPr>
        <p:txBody>
          <a:bodyPr anchor="ctr"/>
          <a:lstStyle>
            <a:lvl1pPr marL="0" indent="0" algn="ctr">
              <a:buNone/>
              <a:defRPr sz="1400">
                <a:solidFill>
                  <a:schemeClr val="accent4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098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7224B-E75F-4E19-AFB1-5EC7E8594E13}" type="datetimeFigureOut">
              <a:rPr kumimoji="1" lang="ja-JP" altLang="en-US" smtClean="0"/>
              <a:t>2015/3/4</a:t>
            </a:fld>
            <a:endParaRPr kumimoji="1" lang="ja-JP" altLang="en-US"/>
          </a:p>
        </p:txBody>
      </p:sp>
      <p:sp>
        <p:nvSpPr>
          <p:cNvPr id="2099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100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193B-3A30-410F-9CD8-6EE712D669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9"/>
          </a:xfrm>
        </p:spPr>
        <p:txBody>
          <a:bodyPr anchor="ctr">
            <a:noAutofit/>
          </a:bodyPr>
          <a:lstStyle>
            <a:lvl1pPr algn="ctr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210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210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7"/>
            <a:ext cx="5943600" cy="804863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210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7224B-E75F-4E19-AFB1-5EC7E8594E13}" type="datetimeFigureOut">
              <a:rPr kumimoji="1" lang="ja-JP" altLang="en-US" smtClean="0"/>
              <a:t>2015/3/4</a:t>
            </a:fld>
            <a:endParaRPr kumimoji="1" lang="ja-JP" altLang="en-US"/>
          </a:p>
        </p:txBody>
      </p:sp>
      <p:sp>
        <p:nvSpPr>
          <p:cNvPr id="210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10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4193B-3A30-410F-9CD8-6EE712D669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image" Target="../media/image1.png" /><Relationship Id="rId13" Type="http://schemas.openxmlformats.org/officeDocument/2006/relationships/theme" Target="../theme/theme2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  <a:alpha val="75000"/>
          </a:schemeClr>
        </a:solidFill>
        <a:effectLst/>
      </p:bgPr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4" name="正方形/長方形 6"/>
          <p:cNvSpPr/>
          <p:nvPr/>
        </p:nvSpPr>
        <p:spPr>
          <a:xfrm>
            <a:off x="-15531" y="0"/>
            <a:ext cx="9906000" cy="6858000"/>
          </a:xfrm>
          <a:prstGeom prst="rect">
            <a:avLst/>
          </a:prstGeom>
          <a:blipFill>
            <a:blip r:embed="rId12">
              <a:alphaModFix amt="70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45" name="正方形/長方形 7"/>
          <p:cNvSpPr/>
          <p:nvPr/>
        </p:nvSpPr>
        <p:spPr>
          <a:xfrm>
            <a:off x="-21710" y="596685"/>
            <a:ext cx="9906000" cy="5376597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5000">
                <a:schemeClr val="bg1">
                  <a:alpha val="40000"/>
                </a:schemeClr>
              </a:gs>
              <a:gs pos="75000">
                <a:schemeClr val="bg1">
                  <a:alpha val="40000"/>
                </a:schemeClr>
              </a:gs>
              <a:gs pos="100000">
                <a:schemeClr val="bg1">
                  <a:alpha val="0"/>
                </a:schemeClr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4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9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204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204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4">
                    <a:lumMod val="50000"/>
                  </a:schemeClr>
                </a:solidFill>
                <a:latin typeface="+mn-ea"/>
                <a:ea typeface="+mn-ea"/>
              </a:defRPr>
            </a:lvl1pPr>
          </a:lstStyle>
          <a:p>
            <a:fld id="{9DE7224B-E75F-4E19-AFB1-5EC7E8594E13}" type="datetimeFigureOut">
              <a:rPr lang="ja-JP" altLang="en-US" smtClean="0"/>
              <a:pPr/>
              <a:t>2015/3/4</a:t>
            </a:fld>
            <a:endParaRPr lang="ja-JP" altLang="en-US" dirty="0"/>
          </a:p>
        </p:txBody>
      </p:sp>
      <p:sp>
        <p:nvSpPr>
          <p:cNvPr id="2049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2050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4">
                    <a:lumMod val="50000"/>
                  </a:schemeClr>
                </a:solidFill>
                <a:latin typeface="+mn-ea"/>
                <a:ea typeface="+mn-ea"/>
              </a:defRPr>
            </a:lvl1pPr>
          </a:lstStyle>
          <a:p>
            <a:fld id="{5A64193B-3A30-410F-9CD8-6EE712D66964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lang="ja-JP" altLang="en-US" sz="4800" b="1" kern="1200" dirty="0" smtClean="0">
          <a:gradFill flip="none" rotWithShape="1">
            <a:gsLst>
              <a:gs pos="0">
                <a:schemeClr val="accent4">
                  <a:lumMod val="50000"/>
                </a:schemeClr>
              </a:gs>
              <a:gs pos="100000">
                <a:schemeClr val="accent4"/>
              </a:gs>
            </a:gsLst>
            <a:lin ang="16200000" scaled="1"/>
            <a:tileRect/>
          </a:gradFill>
          <a:effectLst>
            <a:glow rad="50800">
              <a:schemeClr val="tx2">
                <a:lumMod val="20000"/>
                <a:lumOff val="80000"/>
                <a:alpha val="50000"/>
              </a:schemeClr>
            </a:glo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SzPct val="60000"/>
        <a:buFont typeface="Wingdings" panose="05000000000000000000" pitchFamily="2" charset="2"/>
        <a:buChar char="u"/>
        <a:defRPr kumimoji="1" sz="32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SzPct val="60000"/>
        <a:buFont typeface="Wingdings" panose="05000000000000000000" pitchFamily="2" charset="2"/>
        <a:buChar char="u"/>
        <a:defRPr kumimoji="1" sz="28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SzPct val="50000"/>
        <a:buFont typeface="Wingdings" panose="05000000000000000000" pitchFamily="2" charset="2"/>
        <a:buChar char="u"/>
        <a:defRPr kumimoji="1" sz="2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SzPct val="50000"/>
        <a:buFont typeface="Wingdings" panose="05000000000000000000" pitchFamily="2" charset="2"/>
        <a:buChar char="u"/>
        <a:defRPr kumimoji="1" sz="20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kumimoji="1" sz="20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5pPr>
      <a:lvl6pPr marL="2066925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kumimoji="1" sz="18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6pPr>
      <a:lvl7pPr marL="2333625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kumimoji="1" sz="16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7pPr>
      <a:lvl8pPr marL="3200400" indent="-600075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kumimoji="1" sz="14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8pPr>
      <a:lvl9pPr marL="3657600" indent="-790575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kumimoji="1" sz="1200" kern="12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2.png" /><Relationship Id="rId2" Type="http://schemas.openxmlformats.org/officeDocument/2006/relationships/slideLayout" Target="../slideLayouts/slideLayout1.xml" /><Relationship Id="rId3" Type="http://schemas.openxmlformats.org/officeDocument/2006/relationships/notesSlide" Target="../notesSlides/notesSlide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9" name="図形 19"/>
          <p:cNvSpPr/>
          <p:nvPr/>
        </p:nvSpPr>
        <p:spPr>
          <a:xfrm>
            <a:off x="5963151" y="5589000"/>
            <a:ext cx="3440693" cy="830104"/>
          </a:xfrm>
          <a:prstGeom prst="wedgeRoundRectCallout">
            <a:avLst>
              <a:gd name="adj1" fmla="val 55018"/>
              <a:gd name="adj2" fmla="val -10727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13" name="図形 13"/>
          <p:cNvSpPr/>
          <p:nvPr/>
        </p:nvSpPr>
        <p:spPr>
          <a:xfrm>
            <a:off x="970872" y="405321"/>
            <a:ext cx="8012683" cy="2519841"/>
          </a:xfrm>
          <a:prstGeom prst="cloud"/>
          <a:solidFill>
            <a:srgbClr val="FFFF00"/>
          </a:solidFill>
          <a:ln w="25400" cap="flat" cmpd="sng" algn="ctr">
            <a:solidFill>
              <a:srgbClr val="FFA6A6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01" name="サブタイトル 2"/>
          <p:cNvSpPr>
            <a:spLocks noGrp="1"/>
          </p:cNvSpPr>
          <p:nvPr>
            <p:ph type="subTitle" idx="1"/>
          </p:nvPr>
        </p:nvSpPr>
        <p:spPr>
          <a:xfrm>
            <a:off x="977604" y="936959"/>
            <a:ext cx="8728588" cy="1621843"/>
          </a:xfrm>
          <a:noFill/>
          <a:ln>
            <a:noFill/>
          </a:ln>
        </p:spPr>
        <p:txBody>
          <a:bodyPr>
            <a:normAutofit fontScale="92500" lnSpcReduction="10000"/>
          </a:bodyPr>
          <a:lstStyle/>
          <a:p>
            <a:pPr algn="l"/>
            <a:r>
              <a:rPr kumimoji="1" lang="ja-JP" altLang="en-US">
                <a:solidFill>
                  <a:schemeClr val="accent5"/>
                </a:solidFill>
                <a:latin typeface="AR Pゴシック体S"/>
                <a:ea typeface="AR Pゴシック体S"/>
              </a:rPr>
              <a:t>　　</a:t>
            </a:r>
            <a:r>
              <a:rPr kumimoji="1" lang="ja-JP" altLang="en-US">
                <a:solidFill>
                  <a:schemeClr val="accent5"/>
                </a:solidFill>
                <a:latin typeface="HGP創英角ﾎﾟｯﾌﾟ体"/>
                <a:ea typeface="HGP創英角ﾎﾟｯﾌﾟ体"/>
              </a:rPr>
              <a:t>親子ですぐできる</a:t>
            </a:r>
            <a:endParaRPr kumimoji="1" lang="ja-JP" altLang="en-US">
              <a:solidFill>
                <a:schemeClr val="accent5"/>
              </a:solidFill>
              <a:latin typeface="HGP創英角ﾎﾟｯﾌﾟ体"/>
              <a:ea typeface="HGP創英角ﾎﾟｯﾌﾟ体"/>
            </a:endParaRPr>
          </a:p>
          <a:p>
            <a:r>
              <a:rPr kumimoji="1" lang="ja-JP" altLang="en-US" sz="6600">
                <a:ln>
                  <a:solidFill>
                    <a:schemeClr val="accent5"/>
                  </a:solidFill>
                </a:ln>
                <a:solidFill>
                  <a:srgbClr val="FF0000"/>
                </a:solidFill>
                <a:latin typeface="HGP創英角ﾎﾟｯﾌﾟ体"/>
                <a:ea typeface="HGP創英角ﾎﾟｯﾌﾟ体"/>
              </a:rPr>
              <a:t>童 謡 </a:t>
            </a:r>
            <a:r>
              <a:rPr kumimoji="1" lang="ja-JP" altLang="en-US" sz="6600">
                <a:ln>
                  <a:solidFill>
                    <a:schemeClr val="accent5"/>
                  </a:solidFill>
                </a:ln>
                <a:solidFill>
                  <a:srgbClr val="FF0000"/>
                </a:solidFill>
                <a:latin typeface="HGP創英角ﾎﾟｯﾌﾟ体"/>
                <a:ea typeface="HGP創英角ﾎﾟｯﾌﾟ体"/>
              </a:rPr>
              <a:t>遊 び </a:t>
            </a:r>
            <a:r>
              <a:rPr kumimoji="1" lang="ja-JP" altLang="en-US" sz="6600">
                <a:ln>
                  <a:solidFill>
                    <a:schemeClr val="accent5"/>
                  </a:solidFill>
                </a:ln>
                <a:solidFill>
                  <a:srgbClr val="FF0000"/>
                </a:solidFill>
                <a:latin typeface="HGP創英角ﾎﾟｯﾌﾟ体"/>
                <a:ea typeface="HGP創英角ﾎﾟｯﾌﾟ体"/>
              </a:rPr>
              <a:t>♪</a:t>
            </a:r>
            <a:endParaRPr kumimoji="1" lang="ja-JP" altLang="en-US" sz="6600">
              <a:ln>
                <a:solidFill>
                  <a:schemeClr val="accent5"/>
                </a:solidFill>
              </a:ln>
              <a:solidFill>
                <a:srgbClr val="FF0000"/>
              </a:solidFill>
              <a:latin typeface="HGP創英角ﾎﾟｯﾌﾟ体"/>
              <a:ea typeface="HGP創英角ﾎﾟｯﾌﾟ体"/>
            </a:endParaRPr>
          </a:p>
        </p:txBody>
      </p:sp>
      <p:sp>
        <p:nvSpPr>
          <p:cNvPr id="1114" name="テキスト 14"/>
          <p:cNvSpPr txBox="1"/>
          <p:nvPr/>
        </p:nvSpPr>
        <p:spPr>
          <a:xfrm>
            <a:off x="820873" y="2882624"/>
            <a:ext cx="8582971" cy="3815536"/>
          </a:xfrm>
          <a:prstGeom prst="rect"/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2000">
                <a:latin typeface="HGP創英角ﾎﾟｯﾌﾟ体"/>
                <a:ea typeface="HGP創英角ﾎﾟｯﾌﾟ体"/>
              </a:rPr>
              <a:t>◇日　時</a:t>
            </a:r>
            <a:r>
              <a:rPr lang="ja-JP" altLang="en-US" sz="1800">
                <a:latin typeface="HGP創英角ﾎﾟｯﾌﾟ体"/>
                <a:ea typeface="HGP創英角ﾎﾟｯﾌﾟ体"/>
              </a:rPr>
              <a:t>　　  </a:t>
            </a:r>
            <a:r>
              <a:rPr lang="ja-JP" altLang="en-US" sz="2400">
                <a:solidFill>
                  <a:srgbClr val="FF0000"/>
                </a:solidFill>
                <a:latin typeface="HGP創英角ﾎﾟｯﾌﾟ体"/>
                <a:ea typeface="HGP創英角ﾎﾟｯﾌﾟ体"/>
              </a:rPr>
              <a:t>２月１９日（日）</a:t>
            </a:r>
            <a:r>
              <a:rPr lang="ja-JP" altLang="en-US" sz="1800">
                <a:latin typeface="HGP創英角ﾎﾟｯﾌﾟ体"/>
                <a:ea typeface="HGP創英角ﾎﾟｯﾌﾟ体"/>
              </a:rPr>
              <a:t>　</a:t>
            </a:r>
            <a:r>
              <a:rPr lang="ja-JP" altLang="en-US" sz="2000">
                <a:latin typeface="HGP創英角ﾎﾟｯﾌﾟ体"/>
                <a:ea typeface="HGP創英角ﾎﾟｯﾌﾟ体"/>
              </a:rPr>
              <a:t>午後１時３０分～</a:t>
            </a:r>
            <a:endParaRPr lang="ja-JP" altLang="en-US" sz="2000">
              <a:latin typeface="HGP創英角ﾎﾟｯﾌﾟ体"/>
              <a:ea typeface="HGP創英角ﾎﾟｯﾌﾟ体"/>
            </a:endParaRPr>
          </a:p>
          <a:p>
            <a:pPr>
              <a:defRPr lang="ja-JP" altLang="en-US"/>
            </a:pPr>
            <a:endParaRPr lang="ja-JP" altLang="en-US" sz="1800">
              <a:latin typeface="HGP創英角ﾎﾟｯﾌﾟ体"/>
              <a:ea typeface="HGP創英角ﾎﾟｯﾌﾟ体"/>
            </a:endParaRPr>
          </a:p>
          <a:p>
            <a:pPr>
              <a:defRPr lang="ja-JP" altLang="en-US"/>
            </a:pPr>
            <a:r>
              <a:rPr lang="ja-JP" altLang="en-US" sz="2000">
                <a:latin typeface="HGP創英角ﾎﾟｯﾌﾟ体"/>
                <a:ea typeface="HGP創英角ﾎﾟｯﾌﾟ体"/>
              </a:rPr>
              <a:t>◇場　所　　  岩内地方文化センター　和室</a:t>
            </a:r>
            <a:endParaRPr lang="ja-JP" altLang="en-US" sz="2000">
              <a:latin typeface="HGP創英角ﾎﾟｯﾌﾟ体"/>
              <a:ea typeface="HGP創英角ﾎﾟｯﾌﾟ体"/>
            </a:endParaRPr>
          </a:p>
          <a:p>
            <a:pPr>
              <a:defRPr lang="ja-JP" altLang="en-US"/>
            </a:pPr>
            <a:endParaRPr lang="ja-JP" altLang="en-US" sz="2000">
              <a:latin typeface="HGP創英角ﾎﾟｯﾌﾟ体"/>
              <a:ea typeface="HGP創英角ﾎﾟｯﾌﾟ体"/>
            </a:endParaRPr>
          </a:p>
          <a:p>
            <a:pPr>
              <a:defRPr lang="ja-JP" altLang="en-US"/>
            </a:pPr>
            <a:r>
              <a:rPr lang="ja-JP" altLang="en-US" sz="2000">
                <a:latin typeface="HGP創英角ﾎﾟｯﾌﾟ体"/>
                <a:ea typeface="HGP創英角ﾎﾟｯﾌﾟ体"/>
              </a:rPr>
              <a:t>◇講　師　　  ブックスタートをサポートする会（絵本館ボランティア兼務）</a:t>
            </a:r>
            <a:endParaRPr lang="ja-JP" altLang="en-US" sz="2000">
              <a:latin typeface="HGP創英角ﾎﾟｯﾌﾟ体"/>
              <a:ea typeface="HGP創英角ﾎﾟｯﾌﾟ体"/>
            </a:endParaRPr>
          </a:p>
          <a:p>
            <a:pPr>
              <a:defRPr lang="ja-JP" altLang="en-US"/>
            </a:pPr>
            <a:r>
              <a:rPr lang="ja-JP" altLang="en-US" sz="2000">
                <a:latin typeface="HGP創英角ﾎﾟｯﾌﾟ体"/>
                <a:ea typeface="HGP創英角ﾎﾟｯﾌﾟ体"/>
              </a:rPr>
              <a:t>　</a:t>
            </a:r>
            <a:r>
              <a:rPr lang="ja-JP" altLang="en-US" sz="2000">
                <a:latin typeface="HGP創英角ﾎﾟｯﾌﾟ体"/>
                <a:ea typeface="HGP創英角ﾎﾟｯﾌﾟ体"/>
              </a:rPr>
              <a:t>　</a:t>
            </a:r>
            <a:r>
              <a:rPr lang="ja-JP" altLang="en-US" sz="2000">
                <a:latin typeface="HGP創英角ﾎﾟｯﾌﾟ体"/>
                <a:ea typeface="HGP創英角ﾎﾟｯﾌﾟ体"/>
              </a:rPr>
              <a:t>　</a:t>
            </a:r>
            <a:r>
              <a:rPr lang="ja-JP" altLang="en-US" sz="2000">
                <a:latin typeface="HGP創英角ﾎﾟｯﾌﾟ体"/>
                <a:ea typeface="HGP創英角ﾎﾟｯﾌﾟ体"/>
              </a:rPr>
              <a:t>　</a:t>
            </a:r>
            <a:r>
              <a:rPr lang="ja-JP" altLang="en-US" sz="2000">
                <a:latin typeface="HGP創英角ﾎﾟｯﾌﾟ体"/>
                <a:ea typeface="HGP創英角ﾎﾟｯﾌﾟ体"/>
              </a:rPr>
              <a:t>　　　　 </a:t>
            </a:r>
            <a:r>
              <a:rPr lang="ja-JP" altLang="en-US" sz="2000">
                <a:latin typeface="HGP創英角ﾎﾟｯﾌﾟ体"/>
                <a:ea typeface="HGP創英角ﾎﾟｯﾌﾟ体"/>
              </a:rPr>
              <a:t>藤平</a:t>
            </a:r>
            <a:r>
              <a:rPr lang="ja-JP" altLang="en-US" sz="2000">
                <a:latin typeface="HGP創英角ﾎﾟｯﾌﾟ体"/>
                <a:ea typeface="HGP創英角ﾎﾟｯﾌﾟ体"/>
              </a:rPr>
              <a:t>　</a:t>
            </a:r>
            <a:r>
              <a:rPr lang="ja-JP" altLang="en-US" sz="2000">
                <a:latin typeface="HGP創英角ﾎﾟｯﾌﾟ体"/>
                <a:ea typeface="HGP創英角ﾎﾟｯﾌﾟ体"/>
              </a:rPr>
              <a:t>真樹子</a:t>
            </a:r>
            <a:r>
              <a:rPr lang="ja-JP" altLang="en-US" sz="2000">
                <a:latin typeface="HGP創英角ﾎﾟｯﾌﾟ体"/>
                <a:ea typeface="HGP創英角ﾎﾟｯﾌﾟ体"/>
              </a:rPr>
              <a:t>氏　　千葉　せい子氏</a:t>
            </a:r>
            <a:endParaRPr lang="ja-JP" altLang="en-US" sz="2000">
              <a:latin typeface="HGP創英角ﾎﾟｯﾌﾟ体"/>
              <a:ea typeface="HGP創英角ﾎﾟｯﾌﾟ体"/>
            </a:endParaRPr>
          </a:p>
          <a:p>
            <a:pPr>
              <a:defRPr lang="ja-JP" altLang="en-US"/>
            </a:pPr>
            <a:endParaRPr lang="ja-JP" altLang="en-US" sz="2000">
              <a:latin typeface="HGP創英角ﾎﾟｯﾌﾟ体"/>
              <a:ea typeface="HGP創英角ﾎﾟｯﾌﾟ体"/>
            </a:endParaRPr>
          </a:p>
          <a:p>
            <a:pPr>
              <a:defRPr lang="ja-JP" altLang="en-US"/>
            </a:pPr>
            <a:r>
              <a:rPr lang="ja-JP" altLang="en-US" sz="2000">
                <a:latin typeface="HGP創英角ﾎﾟｯﾌﾟ体"/>
                <a:ea typeface="HGP創英角ﾎﾟｯﾌﾟ体"/>
              </a:rPr>
              <a:t>◇参加対象　未就学児の親子（お父さん！ぜひ参加してください）</a:t>
            </a:r>
            <a:endParaRPr lang="ja-JP" altLang="en-US" sz="2000">
              <a:latin typeface="HGP創英角ﾎﾟｯﾌﾟ体"/>
              <a:ea typeface="HGP創英角ﾎﾟｯﾌﾟ体"/>
            </a:endParaRPr>
          </a:p>
          <a:p>
            <a:pPr>
              <a:defRPr lang="ja-JP" altLang="en-US"/>
            </a:pPr>
            <a:endParaRPr lang="ja-JP" altLang="en-US" sz="2000">
              <a:latin typeface="HGP創英角ﾎﾟｯﾌﾟ体"/>
              <a:ea typeface="HGP創英角ﾎﾟｯﾌﾟ体"/>
            </a:endParaRPr>
          </a:p>
          <a:p>
            <a:pPr>
              <a:defRPr lang="ja-JP" altLang="en-US"/>
            </a:pPr>
            <a:r>
              <a:rPr lang="ja-JP" altLang="en-US" sz="2000">
                <a:latin typeface="HGP創英角ﾎﾟｯﾌﾟ体"/>
                <a:ea typeface="HGP創英角ﾎﾟｯﾌﾟ体"/>
              </a:rPr>
              <a:t>◇参加料　　 無料</a:t>
            </a:r>
            <a:endParaRPr lang="ja-JP" altLang="en-US" sz="2000">
              <a:latin typeface="HGP創英角ﾎﾟｯﾌﾟ体"/>
              <a:ea typeface="HGP創英角ﾎﾟｯﾌﾟ体"/>
            </a:endParaRPr>
          </a:p>
          <a:p>
            <a:pPr>
              <a:defRPr lang="ja-JP" altLang="en-US"/>
            </a:pPr>
            <a:endParaRPr lang="ja-JP" altLang="en-US" sz="2000">
              <a:latin typeface="HGP創英角ﾎﾟｯﾌﾟ体"/>
              <a:ea typeface="HGP創英角ﾎﾟｯﾌﾟ体"/>
            </a:endParaRPr>
          </a:p>
          <a:p>
            <a:pPr>
              <a:defRPr lang="ja-JP" altLang="en-US"/>
            </a:pPr>
            <a:r>
              <a:rPr lang="ja-JP" altLang="en-US" sz="2000">
                <a:latin typeface="HGP創英角ﾎﾟｯﾌﾟ体"/>
                <a:ea typeface="HGP創英角ﾎﾟｯﾌﾟ体"/>
              </a:rPr>
              <a:t>◇主催</a:t>
            </a:r>
            <a:r>
              <a:rPr lang="ja-JP" altLang="en-US" sz="2000">
                <a:latin typeface="HGP創英角ﾎﾟｯﾌﾟ体"/>
                <a:ea typeface="HGP創英角ﾎﾟｯﾌﾟ体"/>
              </a:rPr>
              <a:t>　　　  </a:t>
            </a:r>
            <a:r>
              <a:rPr lang="ja-JP" altLang="en-US" sz="2000">
                <a:latin typeface="HGP創英角ﾎﾟｯﾌﾟ体"/>
                <a:ea typeface="HGP創英角ﾎﾟｯﾌﾟ体"/>
              </a:rPr>
              <a:t>岩内町</a:t>
            </a:r>
            <a:r>
              <a:rPr lang="ja-JP" altLang="en-US" sz="2000">
                <a:latin typeface="HGP創英角ﾎﾟｯﾌﾟ体"/>
                <a:ea typeface="HGP創英角ﾎﾟｯﾌﾟ体"/>
              </a:rPr>
              <a:t>教育</a:t>
            </a:r>
            <a:r>
              <a:rPr lang="ja-JP" altLang="en-US" sz="2000">
                <a:latin typeface="HGP創英角ﾎﾟｯﾌﾟ体"/>
                <a:ea typeface="HGP創英角ﾎﾟｯﾌﾟ体"/>
              </a:rPr>
              <a:t>委員会</a:t>
            </a:r>
            <a:r>
              <a:rPr lang="ja-JP" altLang="en-US" sz="1600">
                <a:latin typeface="HGP創英角ﾎﾟｯﾌﾟ体"/>
                <a:ea typeface="HGP創英角ﾎﾟｯﾌﾟ体"/>
              </a:rPr>
              <a:t>（☎６７－７０９９）</a:t>
            </a:r>
            <a:endParaRPr lang="ja-JP" altLang="en-US" sz="1600">
              <a:latin typeface="HGP創英角ﾎﾟｯﾌﾟ体"/>
              <a:ea typeface="HGP創英角ﾎﾟｯﾌﾟ体"/>
            </a:endParaRPr>
          </a:p>
        </p:txBody>
      </p:sp>
      <p:sp>
        <p:nvSpPr>
          <p:cNvPr id="1115" name="図形 15"/>
          <p:cNvSpPr/>
          <p:nvPr/>
        </p:nvSpPr>
        <p:spPr>
          <a:xfrm>
            <a:off x="117025" y="159768"/>
            <a:ext cx="9591681" cy="6538392"/>
          </a:xfrm>
          <a:prstGeom prst="roundRect"/>
          <a:noFill/>
          <a:ln w="63500" cap="flat" cmpd="sng" algn="ctr">
            <a:solidFill>
              <a:srgbClr val="FFA0C0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16" name="テキスト 16"/>
          <p:cNvSpPr txBox="1"/>
          <p:nvPr/>
        </p:nvSpPr>
        <p:spPr>
          <a:xfrm>
            <a:off x="6050046" y="5589000"/>
            <a:ext cx="3353797" cy="830104"/>
          </a:xfrm>
          <a:prstGeom prst="rect"/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600" i="1">
                <a:solidFill>
                  <a:srgbClr val="FF0000"/>
                </a:solidFill>
                <a:latin typeface="HGP創英角ﾎﾟｯﾌﾟ体"/>
                <a:ea typeface="HGP創英角ﾎﾟｯﾌﾟ体"/>
              </a:rPr>
              <a:t>子どもの心や成長過程への理解、親の役割・接し方方法など「子育て」について勉強しませんか？</a:t>
            </a:r>
            <a:endParaRPr lang="ja-JP" altLang="en-US" sz="1600" i="1">
              <a:solidFill>
                <a:srgbClr val="FF0000"/>
              </a:solidFill>
              <a:latin typeface="HGP創英角ﾎﾟｯﾌﾟ体"/>
              <a:ea typeface="HGP創英角ﾎﾟｯﾌﾟ体"/>
            </a:endParaRPr>
          </a:p>
        </p:txBody>
      </p:sp>
      <p:sp>
        <p:nvSpPr>
          <p:cNvPr id="2121" name="テキスト 1021"/>
          <p:cNvSpPr txBox="1"/>
          <p:nvPr/>
        </p:nvSpPr>
        <p:spPr>
          <a:xfrm>
            <a:off x="705000" y="261000"/>
            <a:ext cx="3846402" cy="460772"/>
          </a:xfrm>
          <a:prstGeom prst="rect"/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2400">
                <a:latin typeface="HGP創英角ﾎﾟｯﾌﾟ体"/>
                <a:ea typeface="HGP創英角ﾎﾟｯﾌﾟ体"/>
              </a:rPr>
              <a:t>令和４年度家庭教育講座</a:t>
            </a:r>
            <a:endParaRPr lang="ja-JP" altLang="en-US" sz="2400">
              <a:latin typeface="HGP創英角ﾎﾟｯﾌﾟ体"/>
              <a:ea typeface="HGP創英角ﾎﾟｯﾌﾟ体"/>
            </a:endParaRPr>
          </a:p>
        </p:txBody>
      </p:sp>
      <p:pic>
        <p:nvPicPr>
          <p:cNvPr id="2122" name="図 102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329000" y="2493108"/>
            <a:ext cx="1871712" cy="187171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サービス">
  <a:themeElements>
    <a:clrScheme name="サービス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サービス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サービス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AppVersion>4.1.7</AppVersion>
  <PresentationFormat>ユーザー設定</PresentationFormat>
  <Slides>1</Slides>
  <Notes>1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小田　英明</dc:creator>
  <cp:lastModifiedBy>小田　英明</cp:lastModifiedBy>
  <dcterms:created xsi:type="dcterms:W3CDTF">2023-01-19T02:30:18Z</dcterms:created>
  <dcterms:modified xsi:type="dcterms:W3CDTF">2023-01-19T03:37:16Z</dcterms:modified>
  <cp:revision>5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