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14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6734-89E9-45AE-891A-412E111838DA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E92D5-4671-4A4E-88E5-A7DB9377AD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195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6734-89E9-45AE-891A-412E111838DA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E92D5-4671-4A4E-88E5-A7DB9377AD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53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6734-89E9-45AE-891A-412E111838DA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E92D5-4671-4A4E-88E5-A7DB9377AD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769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6734-89E9-45AE-891A-412E111838DA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E92D5-4671-4A4E-88E5-A7DB9377AD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24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6734-89E9-45AE-891A-412E111838DA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E92D5-4671-4A4E-88E5-A7DB9377AD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953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6734-89E9-45AE-891A-412E111838DA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E92D5-4671-4A4E-88E5-A7DB9377AD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965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6734-89E9-45AE-891A-412E111838DA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E92D5-4671-4A4E-88E5-A7DB9377AD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431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6734-89E9-45AE-891A-412E111838DA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E92D5-4671-4A4E-88E5-A7DB9377AD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646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6734-89E9-45AE-891A-412E111838DA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E92D5-4671-4A4E-88E5-A7DB9377AD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987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6734-89E9-45AE-891A-412E111838DA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E92D5-4671-4A4E-88E5-A7DB9377AD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404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6734-89E9-45AE-891A-412E111838DA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E92D5-4671-4A4E-88E5-A7DB9377AD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942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C6734-89E9-45AE-891A-412E111838DA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E92D5-4671-4A4E-88E5-A7DB9377AD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126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546481" y="123353"/>
            <a:ext cx="1826141" cy="584775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歯科検診</a:t>
            </a:r>
            <a:endParaRPr lang="en-US" altLang="ja-JP" sz="32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24891" y="826387"/>
            <a:ext cx="64693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今日は町内の歯科医の先生方に来ていただき、歯科検診を行いました。</a:t>
            </a:r>
            <a:endParaRPr kumimoji="1"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体育館で全学年一斉に行うため、待ちかたのマナーを守ることも大切です。保健室の先生の指示をよく聞き、約束をよく考えて検診を受けていました。</a:t>
            </a:r>
            <a:endParaRPr kumimoji="1"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結果は、来週配付する予定です。</a:t>
            </a:r>
            <a:endParaRPr kumimoji="1"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138" y="2021864"/>
            <a:ext cx="6041338" cy="446319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/>
          <a:srcRect l="20297" r="4574"/>
          <a:stretch/>
        </p:blipFill>
        <p:spPr>
          <a:xfrm>
            <a:off x="387139" y="6762307"/>
            <a:ext cx="2812822" cy="279636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4"/>
          <a:srcRect l="8391" r="5710"/>
          <a:stretch/>
        </p:blipFill>
        <p:spPr>
          <a:xfrm>
            <a:off x="3615070" y="6757764"/>
            <a:ext cx="2820327" cy="2800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20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3207</TotalTime>
  <Words>66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デジタル 教科書体 NK-B</vt:lpstr>
      <vt:lpstr>UD デジタル 教科書体 NK-R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岩内町教育委員会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225</dc:creator>
  <cp:lastModifiedBy>岩内町教育委員会</cp:lastModifiedBy>
  <cp:revision>166</cp:revision>
  <dcterms:created xsi:type="dcterms:W3CDTF">2024-04-08T07:10:57Z</dcterms:created>
  <dcterms:modified xsi:type="dcterms:W3CDTF">2025-06-26T03:14:43Z</dcterms:modified>
</cp:coreProperties>
</file>